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0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E3F64-FDAA-4F5A-9684-D3AE64F1175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E3F64-FDAA-4F5A-9684-D3AE64F11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E3F64-FDAA-4F5A-9684-D3AE64F11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E3F64-FDAA-4F5A-9684-D3AE64F11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DBE3F64-FDAA-4F5A-9684-D3AE64F11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E3F64-FDAA-4F5A-9684-D3AE64F11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E3F64-FDAA-4F5A-9684-D3AE64F11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E3F64-FDAA-4F5A-9684-D3AE64F11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E3F64-FDAA-4F5A-9684-D3AE64F11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E3F64-FDAA-4F5A-9684-D3AE64F11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E3F64-FDAA-4F5A-9684-D3AE64F117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015C85B-9D9A-4100-B3B3-1AA1C0F399A7}" type="datetimeFigureOut">
              <a:rPr lang="en-US" smtClean="0"/>
              <a:t>2/23/2012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DBE3F64-FDAA-4F5A-9684-D3AE64F1175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/>
              </a:rPr>
              <a:t>Don’t Do Drugs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/>
              </a:rPr>
              <a:t>.</a:t>
            </a:r>
            <a:endParaRPr lang="en-US" dirty="0">
              <a:solidFill>
                <a:schemeClr val="bg1">
                  <a:lumMod val="95000"/>
                </a:schemeClr>
              </a:solidFill>
              <a:effectLst/>
            </a:endParaRPr>
          </a:p>
        </p:txBody>
      </p:sp>
      <p:pic>
        <p:nvPicPr>
          <p:cNvPr id="17410" name="Picture 2" descr="http://t0.gstatic.com/images?q=tbn:ANd9GcSmt-fOjtSEZKHcWibo2MtFuZLG3SLDPxufNChpZhYJsBpWg-tYcIbtsGNu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097" r="4097"/>
          <a:stretch>
            <a:fillRect/>
          </a:stretch>
        </p:blipFill>
        <p:spPr bwMode="auto">
          <a:xfrm>
            <a:off x="2286000" y="2514600"/>
            <a:ext cx="4637942" cy="3349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33400"/>
            <a:ext cx="5486400" cy="685800"/>
          </a:xfrm>
        </p:spPr>
        <p:txBody>
          <a:bodyPr>
            <a:noAutofit/>
          </a:bodyPr>
          <a:lstStyle/>
          <a:p>
            <a:r>
              <a:rPr lang="en-US" sz="4400" b="0" dirty="0" smtClean="0">
                <a:solidFill>
                  <a:schemeClr val="bg1"/>
                </a:solidFill>
                <a:effectLst/>
                <a:latin typeface="Apple Chancery" pitchFamily="66" charset="0"/>
                <a:cs typeface="Andalus" pitchFamily="2" charset="-78"/>
              </a:rPr>
              <a:t>Don’t Do Drugs</a:t>
            </a:r>
            <a:endParaRPr lang="en-US" sz="4400" b="0" dirty="0">
              <a:solidFill>
                <a:schemeClr val="bg1"/>
              </a:solidFill>
              <a:effectLst/>
              <a:latin typeface="Apple Chancery" pitchFamily="66" charset="0"/>
              <a:cs typeface="Andalus" pitchFamily="2" charset="-78"/>
            </a:endParaRPr>
          </a:p>
        </p:txBody>
      </p:sp>
      <p:pic>
        <p:nvPicPr>
          <p:cNvPr id="4098" name="Picture 2" descr="http://t0.gstatic.com/images?q=tbn:ANd9GcQ0PRAZA4KuQEq2UYJOJ1RVq20LUnQkZT4-93Qf9xxdPt3KLYsY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097" r="4097"/>
          <a:stretch>
            <a:fillRect/>
          </a:stretch>
        </p:blipFill>
        <p:spPr bwMode="auto">
          <a:xfrm>
            <a:off x="1752600" y="1600200"/>
            <a:ext cx="548640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Philadelphia Phillies!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9458" name="Picture 2" descr="http://www.pacsignatures.com/shop/images/P/phils_team_08_ws_team_signed_celebration_16x2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4699" b="469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562600" cy="522288"/>
          </a:xfrm>
        </p:spPr>
        <p:txBody>
          <a:bodyPr>
            <a:noAutofit/>
          </a:bodyPr>
          <a:lstStyle/>
          <a:p>
            <a:r>
              <a:rPr lang="en-US" sz="3600" i="1" u="sng" dirty="0" smtClean="0">
                <a:solidFill>
                  <a:schemeClr val="tx1"/>
                </a:solidFill>
                <a:latin typeface="Apple Chancery" pitchFamily="66" charset="0"/>
              </a:rPr>
              <a:t>The Philadelphia Phillies!</a:t>
            </a:r>
            <a:endParaRPr lang="en-US" sz="3600" i="1" u="sng" dirty="0">
              <a:solidFill>
                <a:schemeClr val="tx1"/>
              </a:solidFill>
              <a:latin typeface="Apple Chancery" pitchFamily="66" charset="0"/>
            </a:endParaRPr>
          </a:p>
        </p:txBody>
      </p:sp>
      <p:pic>
        <p:nvPicPr>
          <p:cNvPr id="20482" name="Picture 2" descr="http://www.pacsignatures.com/shop/images/P/phils_team_08_ws_team_signed_celebration_16x2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4699" b="469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</TotalTime>
  <Words>15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Don’t Do Drugs.</vt:lpstr>
      <vt:lpstr>Don’t Do Drugs</vt:lpstr>
      <vt:lpstr>The Philadelphia Phillies!</vt:lpstr>
      <vt:lpstr>The Philadelphia Phillies!</vt:lpstr>
    </vt:vector>
  </TitlesOfParts>
  <Company>School District of Philadelphia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Do Drugs!</dc:title>
  <dc:creator>student</dc:creator>
  <cp:lastModifiedBy>student</cp:lastModifiedBy>
  <cp:revision>4</cp:revision>
  <dcterms:created xsi:type="dcterms:W3CDTF">2012-02-23T13:08:22Z</dcterms:created>
  <dcterms:modified xsi:type="dcterms:W3CDTF">2012-02-23T13:43:45Z</dcterms:modified>
</cp:coreProperties>
</file>