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6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9E576-2FD4-4A97-8311-4793B1E2293A}" type="datetimeFigureOut">
              <a:rPr lang="en-US" smtClean="0"/>
              <a:pPr/>
              <a:t>2/17/2012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13C54-D577-40E2-BE70-9EEECF6962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3000"/>
            <a:ext cx="5446712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pple Chancery" pitchFamily="66" charset="0"/>
              </a:rPr>
              <a:t>           </a:t>
            </a:r>
            <a:r>
              <a:rPr lang="en-US" sz="3200" dirty="0" smtClean="0">
                <a:latin typeface="Apple Chancery" pitchFamily="66" charset="0"/>
              </a:rPr>
              <a:t>The Philadelphia Skyline.</a:t>
            </a:r>
            <a:endParaRPr lang="en-US" sz="3200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!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36" r="5636"/>
          <a:stretch>
            <a:fillRect/>
          </a:stretch>
        </p:blipFill>
        <p:spPr>
          <a:xfrm>
            <a:off x="762000" y="685800"/>
            <a:ext cx="6477000" cy="38862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</a:t>
            </a:r>
            <a:r>
              <a:rPr lang="en-US" sz="2800" dirty="0" smtClean="0">
                <a:latin typeface="Apple Chancery" pitchFamily="66" charset="0"/>
              </a:rPr>
              <a:t>The</a:t>
            </a:r>
            <a:r>
              <a:rPr lang="en-US" dirty="0" smtClean="0">
                <a:latin typeface="Apple Chancery" pitchFamily="66" charset="0"/>
              </a:rPr>
              <a:t> Phillies Baseball Field   </a:t>
            </a:r>
            <a:endParaRPr lang="en-US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_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hancery" pitchFamily="66" charset="0"/>
              </a:rPr>
              <a:t>                </a:t>
            </a:r>
            <a:r>
              <a:rPr lang="en-US" sz="2800" dirty="0" smtClean="0">
                <a:latin typeface="Apple Chancery" pitchFamily="66" charset="0"/>
              </a:rPr>
              <a:t>Center City’s City Hall.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5" name="Picture Placeholder 4" descr="City hall!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370512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pple Chancery" pitchFamily="66" charset="0"/>
              </a:rPr>
              <a:t>                     </a:t>
            </a:r>
            <a:r>
              <a:rPr lang="en-US" sz="4400" dirty="0" smtClean="0">
                <a:latin typeface="Apple Chancery" pitchFamily="66" charset="0"/>
              </a:rPr>
              <a:t>Love Park.</a:t>
            </a:r>
            <a:endParaRPr lang="en-US" sz="4400" dirty="0">
              <a:latin typeface="Apple Chancery" pitchFamily="66" charset="0"/>
            </a:endParaRPr>
          </a:p>
        </p:txBody>
      </p:sp>
      <p:pic>
        <p:nvPicPr>
          <p:cNvPr id="5" name="Picture Placeholder 4" descr="love-park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125" b="3125"/>
          <a:stretch>
            <a:fillRect/>
          </a:stretch>
        </p:blipFill>
        <p:spPr>
          <a:xfrm>
            <a:off x="1219200" y="323850"/>
            <a:ext cx="5867400" cy="44005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sz="2800" dirty="0" smtClean="0">
                <a:latin typeface="Apple Chancery" pitchFamily="66" charset="0"/>
              </a:rPr>
              <a:t>Christmas at Love Park.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5" name="Picture Placeholder 4" descr="Love Park Christma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245" r="5245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pple Chancery" pitchFamily="66" charset="0"/>
              </a:rPr>
              <a:t>            </a:t>
            </a:r>
            <a:r>
              <a:rPr lang="en-US" sz="3200" dirty="0" smtClean="0">
                <a:latin typeface="Apple Chancery" pitchFamily="66" charset="0"/>
              </a:rPr>
              <a:t>Center City- New Years.</a:t>
            </a:r>
            <a:endParaRPr lang="en-US" sz="3200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_Night-view_21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564" r="12564"/>
          <a:stretch>
            <a:fillRect/>
          </a:stretch>
        </p:blipFill>
        <p:spPr>
          <a:xfrm>
            <a:off x="1371600" y="297259"/>
            <a:ext cx="5907088" cy="443031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ple Chancery" pitchFamily="66" charset="0"/>
              </a:rPr>
              <a:t>Philadelphia’s Famous Geno’s Steaks.</a:t>
            </a:r>
            <a:endParaRPr lang="en-US" dirty="0">
              <a:latin typeface="Apple Chancery" pitchFamily="66" charset="0"/>
            </a:endParaRPr>
          </a:p>
        </p:txBody>
      </p:sp>
      <p:pic>
        <p:nvPicPr>
          <p:cNvPr id="1026" name="Picture 2" descr="http://upload.wikimedia.org/wikipedia/commons/5/59/Genos_Steak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57" r="257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                  </a:t>
            </a:r>
            <a:r>
              <a:rPr lang="en-US" sz="3200" dirty="0" smtClean="0">
                <a:latin typeface="Apple Chancery" pitchFamily="66" charset="0"/>
              </a:rPr>
              <a:t>Philadelphia Skyline.</a:t>
            </a:r>
            <a:endParaRPr lang="en-US" sz="3200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-web-developer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pple Chancery" pitchFamily="66" charset="0"/>
              </a:rPr>
              <a:t>Philadelphia Art Museum.</a:t>
            </a:r>
            <a:endParaRPr lang="en-US" sz="3200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-museum-of-art-600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/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pple Chancery" pitchFamily="66" charset="0"/>
              </a:rPr>
              <a:t>                 City Hall.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5" name="Picture Placeholder 4" descr="philadelphia-city-hal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00" r="5600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49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           The Philadelphia Skyline.</vt:lpstr>
      <vt:lpstr>                Center City’s City Hall.</vt:lpstr>
      <vt:lpstr>                     Love Park.</vt:lpstr>
      <vt:lpstr>               Christmas at Love Park.</vt:lpstr>
      <vt:lpstr>            Center City- New Years.</vt:lpstr>
      <vt:lpstr>Philadelphia’s Famous Geno’s Steaks.</vt:lpstr>
      <vt:lpstr>                       Philadelphia Skyline.</vt:lpstr>
      <vt:lpstr>Philadelphia Art Museum.</vt:lpstr>
      <vt:lpstr>                 City Hall.</vt:lpstr>
      <vt:lpstr>                  The Phillies Baseball Field   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The Philadelphia Skyline.</dc:title>
  <dc:creator>student</dc:creator>
  <cp:lastModifiedBy>student</cp:lastModifiedBy>
  <cp:revision>3</cp:revision>
  <dcterms:created xsi:type="dcterms:W3CDTF">2012-02-16T13:15:05Z</dcterms:created>
  <dcterms:modified xsi:type="dcterms:W3CDTF">2012-02-17T13:11:01Z</dcterms:modified>
</cp:coreProperties>
</file>