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51B-D4F7-43BB-9898-AB71DEBB957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5665-CF79-4670-B383-5AA1340354E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51B-D4F7-43BB-9898-AB71DEBB957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5665-CF79-4670-B383-5AA1340354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51B-D4F7-43BB-9898-AB71DEBB957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5665-CF79-4670-B383-5AA1340354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51B-D4F7-43BB-9898-AB71DEBB957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5665-CF79-4670-B383-5AA1340354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51B-D4F7-43BB-9898-AB71DEBB957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6BE5665-CF79-4670-B383-5AA1340354E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51B-D4F7-43BB-9898-AB71DEBB957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5665-CF79-4670-B383-5AA1340354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51B-D4F7-43BB-9898-AB71DEBB957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5665-CF79-4670-B383-5AA1340354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51B-D4F7-43BB-9898-AB71DEBB957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5665-CF79-4670-B383-5AA1340354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51B-D4F7-43BB-9898-AB71DEBB957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5665-CF79-4670-B383-5AA1340354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51B-D4F7-43BB-9898-AB71DEBB957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5665-CF79-4670-B383-5AA1340354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3E51B-D4F7-43BB-9898-AB71DEBB957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E5665-CF79-4670-B383-5AA1340354E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4A3E51B-D4F7-43BB-9898-AB71DEBB9576}" type="datetimeFigureOut">
              <a:rPr lang="en-US" smtClean="0"/>
              <a:t>2/21/2012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6BE5665-CF79-4670-B383-5AA1340354E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5486400" cy="5222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lgerian" pitchFamily="82" charset="0"/>
              </a:rPr>
              <a:t>The Philadelphia Phillies!</a:t>
            </a:r>
            <a:endParaRPr lang="en-US" sz="2800" dirty="0">
              <a:latin typeface="Algerian" pitchFamily="82" charset="0"/>
            </a:endParaRPr>
          </a:p>
        </p:txBody>
      </p:sp>
      <p:pic>
        <p:nvPicPr>
          <p:cNvPr id="1026" name="Picture 2" descr="http://phillies-blog.com/show_image_615.php?filename=/2011/03/phillies71.jpg&amp;cat=1&amp;pid=6&amp;cache=false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482" r="148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latin typeface="Algerian" pitchFamily="82" charset="0"/>
              </a:rPr>
              <a:t>The Philadelphia Phanatic!</a:t>
            </a:r>
            <a:endParaRPr lang="en-US" sz="4000" dirty="0">
              <a:latin typeface="Algerian" pitchFamily="82" charset="0"/>
            </a:endParaRPr>
          </a:p>
        </p:txBody>
      </p:sp>
      <p:pic>
        <p:nvPicPr>
          <p:cNvPr id="2050" name="Picture 2" descr="Philly Phanatic - Los Angeles Dodgers v Philadelphia Phillies, Game 1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846" r="3846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Algerian" pitchFamily="82" charset="0"/>
              </a:rPr>
              <a:t>Philadelphia Skyline!</a:t>
            </a:r>
            <a:endParaRPr lang="en-US" sz="3200" dirty="0">
              <a:latin typeface="Algerian" pitchFamily="82" charset="0"/>
            </a:endParaRPr>
          </a:p>
        </p:txBody>
      </p:sp>
      <p:pic>
        <p:nvPicPr>
          <p:cNvPr id="19458" name="Picture 2" descr="http://farm4.static.flickr.com/3387/3456549304_7d733250a6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431" r="43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latin typeface="Algerian" pitchFamily="82" charset="0"/>
              </a:rPr>
              <a:t>Broad Street- Philadelphia</a:t>
            </a:r>
            <a:endParaRPr lang="en-US" sz="3200" dirty="0">
              <a:latin typeface="Algerian" pitchFamily="82" charset="0"/>
            </a:endParaRPr>
          </a:p>
        </p:txBody>
      </p:sp>
      <p:pic>
        <p:nvPicPr>
          <p:cNvPr id="20484" name="Picture 4" descr="http://r8chel.files.wordpress.com/2011/07/daily_photo_2011_07_09_philadelphia_city_hall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1412" b="21412"/>
          <a:stretch>
            <a:fillRect/>
          </a:stretch>
        </p:blipFill>
        <p:spPr bwMode="auto">
          <a:xfrm>
            <a:off x="1905000" y="1752600"/>
            <a:ext cx="5486400" cy="3962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1143000"/>
            <a:ext cx="5486400" cy="522288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lgerian" pitchFamily="82" charset="0"/>
              </a:rPr>
              <a:t>Philadelphia’s Love Park!</a:t>
            </a:r>
            <a:endParaRPr lang="en-US" sz="2800" dirty="0">
              <a:latin typeface="Algerian" pitchFamily="82" charset="0"/>
            </a:endParaRPr>
          </a:p>
        </p:txBody>
      </p:sp>
      <p:pic>
        <p:nvPicPr>
          <p:cNvPr id="21506" name="Picture 2" descr="http://t2.gstatic.com/images?q=tbn:ANd9GcSUteUC6biaLfJXKmIbkmq2ZNzjzlMKyiw1cczDqGCG3WOdJwtgEVcBnvJh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3930" r="3930"/>
          <a:stretch>
            <a:fillRect/>
          </a:stretch>
        </p:blipFill>
        <p:spPr bwMode="auto">
          <a:xfrm>
            <a:off x="1828800" y="1831975"/>
            <a:ext cx="6172200" cy="4457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18</Words>
  <Application>Microsoft Office PowerPoint</Application>
  <PresentationFormat>On-screen Show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The Philadelphia Phillies!</vt:lpstr>
      <vt:lpstr>The Philadelphia Phanatic!</vt:lpstr>
      <vt:lpstr>Philadelphia Skyline!</vt:lpstr>
      <vt:lpstr>Broad Street- Philadelphia</vt:lpstr>
      <vt:lpstr>Philadelphia’s Love Park!</vt:lpstr>
    </vt:vector>
  </TitlesOfParts>
  <Company>School District of Philadelphia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</dc:creator>
  <cp:lastModifiedBy>student</cp:lastModifiedBy>
  <cp:revision>2</cp:revision>
  <dcterms:created xsi:type="dcterms:W3CDTF">2012-02-21T13:12:11Z</dcterms:created>
  <dcterms:modified xsi:type="dcterms:W3CDTF">2012-02-21T13:30:25Z</dcterms:modified>
</cp:coreProperties>
</file>