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6" autoAdjust="0"/>
    <p:restoredTop sz="94640" autoAdjust="0"/>
  </p:normalViewPr>
  <p:slideViewPr>
    <p:cSldViewPr>
      <p:cViewPr>
        <p:scale>
          <a:sx n="55" d="100"/>
          <a:sy n="55" d="100"/>
        </p:scale>
        <p:origin x="-1434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9BB0C-269B-45FC-9B8C-D1D4A1DEEAC7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3248E-CDBC-44DE-B314-ADD6924116D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u="sng" dirty="0" smtClean="0">
                <a:latin typeface="Freestyle Script" pitchFamily="66" charset="0"/>
              </a:rPr>
              <a:t>Custom Timings and Effects For Animations.</a:t>
            </a:r>
            <a:endParaRPr lang="en-US" sz="5400" u="sng" dirty="0">
              <a:latin typeface="Freestyle Script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 smtClean="0">
                <a:latin typeface="Freestyle Script" pitchFamily="66" charset="0"/>
              </a:rPr>
              <a:t>By: Steven Gailitis</a:t>
            </a:r>
            <a:endParaRPr lang="en-US" b="1" u="sng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>
                <a:latin typeface="Freestyle Script" pitchFamily="66" charset="0"/>
              </a:rPr>
              <a:t>Places That I would like to go to again!</a:t>
            </a:r>
            <a:endParaRPr lang="en-US" sz="6600" dirty="0">
              <a:latin typeface="Freestyle Scrip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smtClean="0"/>
              <a:t>                     </a:t>
            </a:r>
            <a:r>
              <a:rPr lang="en-US" sz="4000" b="0" dirty="0" smtClean="0"/>
              <a:t>Wild Wood Sign.</a:t>
            </a:r>
            <a:endParaRPr lang="en-US" sz="4000" b="0" dirty="0"/>
          </a:p>
        </p:txBody>
      </p:sp>
      <p:pic>
        <p:nvPicPr>
          <p:cNvPr id="5" name="Picture Placeholder 4" descr="images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330" r="5330"/>
          <a:stretch>
            <a:fillRect/>
          </a:stretch>
        </p:blipFill>
        <p:spPr>
          <a:xfrm>
            <a:off x="1792288" y="612775"/>
            <a:ext cx="5482167" cy="41116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5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Effect transition="out" filter="blinds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3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Montego-Bay-Resort-Jamaica-Beach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867" r="5867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       Beach From Jamaica!</a:t>
            </a:r>
            <a:endParaRPr lang="en-US" sz="32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4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to="" calcmode="lin" valueType="num">
                                      <p:cBhvr>
                                        <p:cTn id="22" dur="1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0" dirty="0" smtClean="0"/>
              <a:t>       Cayman Island Beach.</a:t>
            </a:r>
            <a:endParaRPr lang="en-US" sz="3200" b="0" dirty="0"/>
          </a:p>
        </p:txBody>
      </p:sp>
      <p:pic>
        <p:nvPicPr>
          <p:cNvPr id="5" name="Picture Placeholder 4" descr="Wyndham-Grand-Bay-Waterford-Cayman-Island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                Hawaii Beach.</a:t>
            </a:r>
            <a:endParaRPr lang="en-US" sz="3200" dirty="0"/>
          </a:p>
        </p:txBody>
      </p:sp>
      <p:pic>
        <p:nvPicPr>
          <p:cNvPr id="5" name="Picture Placeholder 4" descr="hawaii-beach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655" r="5655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40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Custom Timings and Effects For Animations.</vt:lpstr>
      <vt:lpstr>Places That I would like to go to again!</vt:lpstr>
      <vt:lpstr>                     Wild Wood Sign.</vt:lpstr>
      <vt:lpstr>       Beach From Jamaica!</vt:lpstr>
      <vt:lpstr>       Cayman Island Beach.</vt:lpstr>
      <vt:lpstr>                Hawaii Beach.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Wild</dc:title>
  <dc:creator>student</dc:creator>
  <cp:lastModifiedBy>student</cp:lastModifiedBy>
  <cp:revision>4</cp:revision>
  <dcterms:created xsi:type="dcterms:W3CDTF">2012-02-29T13:09:19Z</dcterms:created>
  <dcterms:modified xsi:type="dcterms:W3CDTF">2012-02-29T13:48:11Z</dcterms:modified>
</cp:coreProperties>
</file>