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683F230-74E1-41D7-8983-FE33A1F4810F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60483EB-8735-4AAF-9D2C-472C0F1D6E9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sz="3600" dirty="0" smtClean="0">
                <a:latin typeface="Coronet" pitchFamily="66" charset="0"/>
              </a:rPr>
              <a:t>Steven Gailitis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u="sng" dirty="0" smtClean="0"/>
              <a:t>Design Themes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</TotalTime>
  <Words>6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Equity</vt:lpstr>
      <vt:lpstr>Design Themes</vt:lpstr>
      <vt:lpstr>Slide 2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Themes</dc:title>
  <dc:creator>student</dc:creator>
  <cp:lastModifiedBy>student</cp:lastModifiedBy>
  <cp:revision>2</cp:revision>
  <dcterms:created xsi:type="dcterms:W3CDTF">2012-02-27T13:11:33Z</dcterms:created>
  <dcterms:modified xsi:type="dcterms:W3CDTF">2012-02-27T13:24:27Z</dcterms:modified>
</cp:coreProperties>
</file>