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23073-D816-4860-B36A-21F56CBCA2B1}" type="datetimeFigureOut">
              <a:rPr lang="en-US" smtClean="0"/>
              <a:t>3/9/2012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B518F-C427-41AF-994A-7699DD1040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Apple Chancery" pitchFamily="66" charset="0"/>
              </a:rPr>
              <a:t>Macro</a:t>
            </a:r>
            <a:endParaRPr lang="en-US" sz="6600" dirty="0">
              <a:latin typeface="Apple Chancery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pple Chancery" pitchFamily="66" charset="0"/>
              </a:rPr>
              <a:t>By: Steven </a:t>
            </a:r>
            <a:r>
              <a:rPr lang="en-US" dirty="0" err="1" smtClean="0">
                <a:latin typeface="Apple Chancery" pitchFamily="66" charset="0"/>
              </a:rPr>
              <a:t>Gailitis</a:t>
            </a:r>
            <a:endParaRPr lang="en-US" dirty="0">
              <a:latin typeface="Apple Chancery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                       </a:t>
            </a:r>
            <a:r>
              <a:rPr lang="en-US" sz="2800" dirty="0" smtClean="0"/>
              <a:t>The Philadelphia Phillies! </a:t>
            </a:r>
            <a:endParaRPr lang="en-US" sz="2800" dirty="0"/>
          </a:p>
        </p:txBody>
      </p:sp>
      <p:pic>
        <p:nvPicPr>
          <p:cNvPr id="1028" name="Picture 4" descr="http://t1.gstatic.com/images?q=tbn:ANd9GcQuHccNplqD7LdaPc37YCV_uyQJeF17nu7AClPruEB2trTNGYb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2500" b="12500"/>
          <a:stretch>
            <a:fillRect/>
          </a:stretch>
        </p:blipFill>
        <p:spPr bwMode="auto">
          <a:xfrm>
            <a:off x="1752600" y="1143000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Macro</vt:lpstr>
      <vt:lpstr>Slide 2</vt:lpstr>
    </vt:vector>
  </TitlesOfParts>
  <Company>School District of Philadelphia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Macro</dc:title>
  <dc:creator>student</dc:creator>
  <cp:lastModifiedBy>student</cp:lastModifiedBy>
  <cp:revision>1</cp:revision>
  <dcterms:created xsi:type="dcterms:W3CDTF">2012-03-09T13:09:19Z</dcterms:created>
  <dcterms:modified xsi:type="dcterms:W3CDTF">2012-03-09T13:14:44Z</dcterms:modified>
</cp:coreProperties>
</file>