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8BC50-866E-463C-AEA1-CC2979F59811}" type="datetimeFigureOut">
              <a:rPr lang="en-US" smtClean="0"/>
              <a:t>2/22/2012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4A98B-9C95-481E-9926-1BDB9DBCAB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  </a:t>
            </a:r>
            <a:r>
              <a:rPr lang="en-US" sz="2800" dirty="0" err="1" smtClean="0">
                <a:latin typeface="Apple Chancery" pitchFamily="66" charset="0"/>
              </a:rPr>
              <a:t>WildWood</a:t>
            </a:r>
            <a:r>
              <a:rPr lang="en-US" sz="2800" dirty="0" smtClean="0">
                <a:latin typeface="Apple Chancery" pitchFamily="66" charset="0"/>
              </a:rPr>
              <a:t> NJ.</a:t>
            </a:r>
            <a:endParaRPr lang="en-US" sz="2800" dirty="0">
              <a:latin typeface="Apple Chancery" pitchFamily="66" charset="0"/>
            </a:endParaRPr>
          </a:p>
        </p:txBody>
      </p:sp>
      <p:pic>
        <p:nvPicPr>
          <p:cNvPr id="1026" name="Picture 2" descr="http://wwbeachhouse.com/IMAGES/wildwood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</a:t>
            </a:r>
            <a:r>
              <a:rPr lang="en-US" sz="2800" dirty="0" err="1" smtClean="0">
                <a:latin typeface="Apple Chancery" pitchFamily="66" charset="0"/>
              </a:rPr>
              <a:t>WildWoods</a:t>
            </a:r>
            <a:r>
              <a:rPr lang="en-US" sz="2800" dirty="0" smtClean="0">
                <a:latin typeface="Apple Chancery" pitchFamily="66" charset="0"/>
              </a:rPr>
              <a:t> Boardwalk</a:t>
            </a:r>
            <a:endParaRPr lang="en-US" sz="2800" dirty="0">
              <a:latin typeface="Apple Chancery" pitchFamily="66" charset="0"/>
            </a:endParaRPr>
          </a:p>
        </p:txBody>
      </p:sp>
      <p:pic>
        <p:nvPicPr>
          <p:cNvPr id="4098" name="Picture 2" descr="http://www.jerseyshoreguide.net/wp-content/uploads/2008/08/ww-boardwalk-night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3125" b="3125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Apple Chancery" pitchFamily="66" charset="0"/>
              </a:rPr>
              <a:t>          Wildwood’s Beach.</a:t>
            </a:r>
            <a:endParaRPr lang="en-US" sz="2800" dirty="0">
              <a:latin typeface="Apple Chancery" pitchFamily="66" charset="0"/>
            </a:endParaRPr>
          </a:p>
        </p:txBody>
      </p:sp>
      <p:pic>
        <p:nvPicPr>
          <p:cNvPr id="3074" name="Picture 2" descr="http://www.vacationrentalslisted.com/VacationRentalPhoto-5685.aspx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</a:t>
            </a:r>
            <a:r>
              <a:rPr lang="en-US" sz="2800" dirty="0" err="1" smtClean="0">
                <a:latin typeface="Apple Chancery" pitchFamily="66" charset="0"/>
              </a:rPr>
              <a:t>WildWoods</a:t>
            </a:r>
            <a:r>
              <a:rPr lang="en-US" sz="2800" dirty="0" smtClean="0">
                <a:latin typeface="Apple Chancery" pitchFamily="66" charset="0"/>
              </a:rPr>
              <a:t> Water Park.</a:t>
            </a:r>
            <a:endParaRPr lang="en-US" sz="2800" dirty="0">
              <a:latin typeface="Apple Chancery" pitchFamily="66" charset="0"/>
            </a:endParaRPr>
          </a:p>
        </p:txBody>
      </p:sp>
      <p:pic>
        <p:nvPicPr>
          <p:cNvPr id="2050" name="Picture 2" descr="http://members4.ownspot.com/members/ownspot_com/25621/image_user/Raging_Waters_Water_park_Wildwood_NJ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658" b="65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16</Words>
  <Application>Microsoft Office PowerPoint</Application>
  <PresentationFormat>On-screen Show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                           WildWood NJ.</vt:lpstr>
      <vt:lpstr>                      WildWoods Boardwalk</vt:lpstr>
      <vt:lpstr>          Wildwood’s Beach.</vt:lpstr>
      <vt:lpstr>               WildWoods Water Park.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WildWood NJ.</dc:title>
  <dc:creator>student</dc:creator>
  <cp:lastModifiedBy>student</cp:lastModifiedBy>
  <cp:revision>3</cp:revision>
  <dcterms:created xsi:type="dcterms:W3CDTF">2012-02-22T13:11:50Z</dcterms:created>
  <dcterms:modified xsi:type="dcterms:W3CDTF">2012-02-22T13:36:26Z</dcterms:modified>
</cp:coreProperties>
</file>