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3A429B-2195-4F80-B91A-52C2473EA9B8}" type="datetimeFigureOut">
              <a:rPr lang="en-US" smtClean="0"/>
              <a:t>2/15/2012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E5A955-32A1-46E1-8EB0-42AF4469A91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5400" dirty="0" smtClean="0">
                <a:latin typeface="Apple Chancery" pitchFamily="66" charset="0"/>
              </a:rPr>
              <a:t>Why You Should Buy A I-Phone 4s.</a:t>
            </a:r>
            <a:endParaRPr lang="en-US" sz="5400" dirty="0">
              <a:latin typeface="Apple Chancery" pitchFamily="66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400" dirty="0" smtClean="0">
                <a:latin typeface="Apple Chancery" pitchFamily="66" charset="0"/>
              </a:rPr>
              <a:t>By Steven </a:t>
            </a:r>
            <a:r>
              <a:rPr lang="en-US" sz="4400" dirty="0" err="1" smtClean="0">
                <a:latin typeface="Apple Chancery" pitchFamily="66" charset="0"/>
              </a:rPr>
              <a:t>Gailitis</a:t>
            </a:r>
            <a:endParaRPr lang="en-US" sz="4400" dirty="0">
              <a:latin typeface="Apple Chancery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Reasons why you should buy it.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Font typeface="Wingdings" pitchFamily="2" charset="2"/>
              <a:buChar char="ü"/>
            </a:pPr>
            <a:r>
              <a:rPr lang="en-US" dirty="0" smtClean="0"/>
              <a:t>One reason you should buy the I-Phone 4s is because it’s basically all you will need.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The I-phone 4s is basically a phone, A computer, and a bunch of games too play.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The I-Phone 4s can do anything. When you’re on the phone, you can still exit out of the call and go too the Internet to look something up.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On the I-phone, you can play a lot of fun games, some are free, But some you have to pay for.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(More reasons)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Wingdings" pitchFamily="2" charset="2"/>
              <a:buChar char="ü"/>
            </a:pPr>
            <a:r>
              <a:rPr lang="en-US" dirty="0" smtClean="0"/>
              <a:t>There’s really nothing you can’t do with this phone. You can take videos or pictures that you have taken and put them all together in a slide show.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The I-Phone also has a app called “</a:t>
            </a:r>
            <a:r>
              <a:rPr lang="en-US" dirty="0" err="1" smtClean="0"/>
              <a:t>Instagram</a:t>
            </a:r>
            <a:r>
              <a:rPr lang="en-US" dirty="0" smtClean="0"/>
              <a:t>”. It’s a app where you can edit pictures and post them to your own page. Other people can look at them, Like them, And comment on them.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I-Phone 4s.</a:t>
            </a:r>
            <a:endParaRPr lang="en-US" dirty="0"/>
          </a:p>
        </p:txBody>
      </p:sp>
      <p:pic>
        <p:nvPicPr>
          <p:cNvPr id="4" name="Content Placeholder 3" descr="Iphone 4s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1169020" y="1600200"/>
            <a:ext cx="6805959" cy="4525963"/>
          </a:xfrm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</a:t>
            </a:r>
            <a:r>
              <a:rPr lang="en-US" dirty="0" err="1" smtClean="0"/>
              <a:t>Instagram</a:t>
            </a:r>
            <a:r>
              <a:rPr lang="en-US" dirty="0" smtClean="0"/>
              <a:t> Photo’s look like.</a:t>
            </a:r>
            <a:endParaRPr lang="en-US" dirty="0"/>
          </a:p>
        </p:txBody>
      </p:sp>
      <p:pic>
        <p:nvPicPr>
          <p:cNvPr id="4" name="Content Placeholder 3" descr="Instagram5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3063345" y="1600200"/>
            <a:ext cx="3017309" cy="4525963"/>
          </a:xfrm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Hope you liked my presentation.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8800" dirty="0" smtClean="0">
                <a:latin typeface="Apple Chancery" pitchFamily="66" charset="0"/>
              </a:rPr>
              <a:t>THE END!</a:t>
            </a:r>
            <a:endParaRPr lang="en-US" sz="8800" dirty="0">
              <a:latin typeface="Apple Chancery" pitchFamily="66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204</Words>
  <Application>Microsoft Office PowerPoint</Application>
  <PresentationFormat>On-screen Show (4:3)</PresentationFormat>
  <Paragraphs>14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Why You Should Buy A I-Phone 4s.</vt:lpstr>
      <vt:lpstr>Reasons why you should buy it.</vt:lpstr>
      <vt:lpstr>(More reasons)</vt:lpstr>
      <vt:lpstr>The I-Phone 4s.</vt:lpstr>
      <vt:lpstr>What Instagram Photo’s look like.</vt:lpstr>
      <vt:lpstr>Hope you liked my presentation.</vt:lpstr>
    </vt:vector>
  </TitlesOfParts>
  <Company>School District of Philadelphia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Why You Should Buy A I-Phone 4s.</dc:title>
  <dc:creator>student</dc:creator>
  <cp:lastModifiedBy>student</cp:lastModifiedBy>
  <cp:revision>2</cp:revision>
  <dcterms:created xsi:type="dcterms:W3CDTF">2012-02-15T13:10:46Z</dcterms:created>
  <dcterms:modified xsi:type="dcterms:W3CDTF">2012-02-15T13:29:55Z</dcterms:modified>
</cp:coreProperties>
</file>

<file path=docProps/thumbnail.jpeg>
</file>