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E500A-BE0C-47B4-AF88-EBC5B11505F1}" type="datetimeFigureOut">
              <a:rPr lang="en-US" smtClean="0"/>
              <a:t>2/28/2012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3BE4-C034-463F-97F6-6298E9743B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Park Philadelphia.</a:t>
            </a:r>
            <a:endParaRPr lang="en-US" dirty="0"/>
          </a:p>
        </p:txBody>
      </p:sp>
      <p:pic>
        <p:nvPicPr>
          <p:cNvPr id="4" name="Content Placeholder 3" descr="th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5406" y="1600201"/>
            <a:ext cx="6793191" cy="45259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mph" presetSubtype="0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The Love Sign.</a:t>
            </a:r>
            <a:endParaRPr lang="en-US" sz="5400" dirty="0"/>
          </a:p>
        </p:txBody>
      </p:sp>
      <p:pic>
        <p:nvPicPr>
          <p:cNvPr id="4" name="Content Placeholder 3" descr="hhhhhh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2" y="1472636"/>
            <a:ext cx="6781799" cy="462518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Park Christmas Tree.</a:t>
            </a:r>
            <a:endParaRPr lang="en-US" dirty="0"/>
          </a:p>
        </p:txBody>
      </p:sp>
      <p:pic>
        <p:nvPicPr>
          <p:cNvPr id="4" name="Content Placeholder 3" descr="lllllllllllllllllllllllllllllll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601" y="1828801"/>
            <a:ext cx="6611779" cy="443867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mph" presetSubtype="1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Love At Night.</a:t>
            </a:r>
            <a:endParaRPr lang="en-US" dirty="0"/>
          </a:p>
        </p:txBody>
      </p:sp>
      <p:pic>
        <p:nvPicPr>
          <p:cNvPr id="4" name="Content Placeholder 3" descr="l0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1530631"/>
            <a:ext cx="7696200" cy="471581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Night Picture At Love.</a:t>
            </a:r>
            <a:endParaRPr lang="en-US" dirty="0"/>
          </a:p>
        </p:txBody>
      </p:sp>
      <p:pic>
        <p:nvPicPr>
          <p:cNvPr id="4" name="Content Placeholder 3" descr="buhgf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566332"/>
            <a:ext cx="7620000" cy="4986867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22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Love Park Philadelphia.</vt:lpstr>
      <vt:lpstr>The Love Sign.</vt:lpstr>
      <vt:lpstr>Love Park Christmas Tree.</vt:lpstr>
      <vt:lpstr>Love At Night.</vt:lpstr>
      <vt:lpstr>Night Picture At Love.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4</cp:revision>
  <dcterms:created xsi:type="dcterms:W3CDTF">2012-02-28T13:08:57Z</dcterms:created>
  <dcterms:modified xsi:type="dcterms:W3CDTF">2012-02-28T13:43:44Z</dcterms:modified>
</cp:coreProperties>
</file>